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1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ctrTitle"/>
          </p:nvPr>
        </p:nvSpPr>
        <p:spPr>
          <a:xfrm>
            <a:off x="914400" y="2130423"/>
            <a:ext cx="10363196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396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830AF8-2244-41F7-94FA-0392008A2FEA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5" name="4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5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66A85E-0A5D-4A86-9302-2F36CE91F70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0197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611E82-B5E2-4123-B3ED-D64840061089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5" name="4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5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AE3AFB-B67F-4797-8F10-EF747C84659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0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963082" y="4406905"/>
            <a:ext cx="10363196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 txBox="1">
            <a:spLocks noGrp="1"/>
          </p:cNvSpPr>
          <p:nvPr>
            <p:ph type="body" idx="1"/>
          </p:nvPr>
        </p:nvSpPr>
        <p:spPr>
          <a:xfrm>
            <a:off x="963082" y="2906713"/>
            <a:ext cx="10363196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3F0D2B-D8EB-46A1-AD15-C2542718952A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5" name="4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5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E254C9-4D11-4A0D-BADE-98AF9FF81B0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1354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>
          <a:xfrm>
            <a:off x="609603" y="1600200"/>
            <a:ext cx="5384801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 txBox="1">
            <a:spLocks noGrp="1"/>
          </p:cNvSpPr>
          <p:nvPr>
            <p:ph idx="2"/>
          </p:nvPr>
        </p:nvSpPr>
        <p:spPr>
          <a:xfrm>
            <a:off x="6197602" y="1600200"/>
            <a:ext cx="5384801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97A76D-0F7E-44D1-8C4F-C54D6053D7CC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6" name="5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6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D00EF0-F590-47B2-8244-8DF624D64C8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916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 txBox="1">
            <a:spLocks noGrp="1"/>
          </p:cNvSpPr>
          <p:nvPr>
            <p:ph type="body" idx="1"/>
          </p:nvPr>
        </p:nvSpPr>
        <p:spPr>
          <a:xfrm>
            <a:off x="609603" y="1535113"/>
            <a:ext cx="5386913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 txBox="1">
            <a:spLocks noGrp="1"/>
          </p:cNvSpPr>
          <p:nvPr>
            <p:ph idx="2"/>
          </p:nvPr>
        </p:nvSpPr>
        <p:spPr>
          <a:xfrm>
            <a:off x="609603" y="2174872"/>
            <a:ext cx="5386913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 txBox="1">
            <a:spLocks noGrp="1"/>
          </p:cNvSpPr>
          <p:nvPr>
            <p:ph idx="4"/>
          </p:nvPr>
        </p:nvSpPr>
        <p:spPr>
          <a:xfrm>
            <a:off x="6193368" y="2174872"/>
            <a:ext cx="538903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927AB5-064E-4F4C-A5A7-B3941BD49A12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8" name="7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8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C7F11B-1F92-4308-97BA-B7ECAE5E866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58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7FB25C-41F3-4440-A131-E961B40FB012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4" name="3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4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829311-A79A-4511-ADB5-A04A308F667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790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C783A5-AC5C-4AE1-9035-201980B9E30C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3" name="2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3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55AB9B-E6B6-4015-93F4-D426E7C54B0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249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609603" y="273048"/>
            <a:ext cx="4011079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 txBox="1">
            <a:spLocks noGrp="1"/>
          </p:cNvSpPr>
          <p:nvPr>
            <p:ph idx="1"/>
          </p:nvPr>
        </p:nvSpPr>
        <p:spPr>
          <a:xfrm>
            <a:off x="4766730" y="273048"/>
            <a:ext cx="6815663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 txBox="1">
            <a:spLocks noGrp="1"/>
          </p:cNvSpPr>
          <p:nvPr>
            <p:ph type="body" idx="2"/>
          </p:nvPr>
        </p:nvSpPr>
        <p:spPr>
          <a:xfrm>
            <a:off x="609603" y="1435105"/>
            <a:ext cx="4011079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E0DA91-9462-41E8-98E4-D84D9ED441D0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6" name="5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6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2CB7E6-013F-4AE2-BFF4-1F425520C00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275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>
          <a:xfrm>
            <a:off x="2389720" y="4800600"/>
            <a:ext cx="73152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 txBox="1">
            <a:spLocks noGrp="1"/>
          </p:cNvSpPr>
          <p:nvPr>
            <p:ph type="pic" idx="1"/>
          </p:nvPr>
        </p:nvSpPr>
        <p:spPr>
          <a:xfrm>
            <a:off x="2389720" y="612776"/>
            <a:ext cx="73152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s-ES"/>
          </a:p>
        </p:txBody>
      </p:sp>
      <p:sp>
        <p:nvSpPr>
          <p:cNvPr id="4" name="3 Marcador de texto"/>
          <p:cNvSpPr txBox="1">
            <a:spLocks noGrp="1"/>
          </p:cNvSpPr>
          <p:nvPr>
            <p:ph type="body" idx="2"/>
          </p:nvPr>
        </p:nvSpPr>
        <p:spPr>
          <a:xfrm>
            <a:off x="2389720" y="5367335"/>
            <a:ext cx="73152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410D7D-EAD3-4F5F-8B0E-2F5F74FCCD06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6" name="5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6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ACD061-5790-46C3-81C7-96A62369A5B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26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639D37-3D80-426A-BBC2-F1DE1D218F81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5" name="4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5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B9FB66-B749-47DE-A145-4DA840B4EB7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978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 txBox="1">
            <a:spLocks noGrp="1"/>
          </p:cNvSpPr>
          <p:nvPr>
            <p:ph type="title" orient="vert"/>
          </p:nvPr>
        </p:nvSpPr>
        <p:spPr>
          <a:xfrm>
            <a:off x="8839203" y="274640"/>
            <a:ext cx="27432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 txBox="1">
            <a:spLocks noGrp="1"/>
          </p:cNvSpPr>
          <p:nvPr>
            <p:ph type="body" orient="vert" idx="1"/>
          </p:nvPr>
        </p:nvSpPr>
        <p:spPr>
          <a:xfrm>
            <a:off x="609603" y="274640"/>
            <a:ext cx="8026402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A263CE-56FD-4FFA-A1C7-FC997E64113E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5" name="4 Marcador de pie de página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5 Marcador de número de diapositiva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30A918-95D9-4263-86FE-812FFC3C713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984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 txBox="1">
            <a:spLocks noGrp="1"/>
          </p:cNvSpPr>
          <p:nvPr>
            <p:ph type="title"/>
          </p:nvPr>
        </p:nvSpPr>
        <p:spPr>
          <a:xfrm>
            <a:off x="609603" y="27464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 txBox="1">
            <a:spLocks noGrp="1"/>
          </p:cNvSpPr>
          <p:nvPr>
            <p:ph type="body" idx="1"/>
          </p:nvPr>
        </p:nvSpPr>
        <p:spPr>
          <a:xfrm>
            <a:off x="609603" y="1600200"/>
            <a:ext cx="109728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F93957F-246D-4F96-BE4D-FDF5A0478694}" type="datetime1">
              <a:rPr lang="es-ES"/>
              <a:pPr lvl="0"/>
              <a:t>05/11/2025</a:t>
            </a:fld>
            <a:endParaRPr lang="es-ES"/>
          </a:p>
        </p:txBody>
      </p:sp>
      <p:sp>
        <p:nvSpPr>
          <p:cNvPr id="5" name="4 Marcador de pie de página"/>
          <p:cNvSpPr txBox="1">
            <a:spLocks noGrp="1"/>
          </p:cNvSpPr>
          <p:nvPr>
            <p:ph type="ftr" sz="quarter" idx="3"/>
          </p:nvPr>
        </p:nvSpPr>
        <p:spPr>
          <a:xfrm>
            <a:off x="4165604" y="6356351"/>
            <a:ext cx="3860797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5 Marcador de número de diapositiva"/>
          <p:cNvSpPr txBox="1">
            <a:spLocks noGrp="1"/>
          </p:cNvSpPr>
          <p:nvPr>
            <p:ph type="sldNum" sz="quarter" idx="4"/>
          </p:nvPr>
        </p:nvSpPr>
        <p:spPr>
          <a:xfrm>
            <a:off x="8737604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030DBFB-1FAE-4392-B5B2-822E09D8202D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/>
          <p:nvPr/>
        </p:nvSpPr>
        <p:spPr>
          <a:xfrm>
            <a:off x="2495598" y="3284982"/>
            <a:ext cx="7488835" cy="10772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3200" b="0" i="0" u="none" strike="noStrike" kern="1200" cap="none" spc="0" baseline="0" dirty="0">
                <a:solidFill>
                  <a:srgbClr val="000000"/>
                </a:solidFill>
                <a:uFillTx/>
                <a:latin typeface="Californian FB" pitchFamily="18"/>
              </a:rPr>
              <a:t>TÍTULO DE LA PRESENTACIÓN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3200" b="0" i="0" u="none" strike="noStrike" kern="1200" cap="none" spc="0" baseline="0" dirty="0" smtClean="0">
                <a:solidFill>
                  <a:srgbClr val="000000"/>
                </a:solidFill>
                <a:uFillTx/>
                <a:latin typeface="Californian FB" pitchFamily="18"/>
              </a:rPr>
              <a:t>5 </a:t>
            </a:r>
            <a:r>
              <a:rPr lang="es-ES" sz="3200" b="0" i="0" u="none" strike="noStrike" kern="1200" cap="none" spc="0" baseline="0">
                <a:solidFill>
                  <a:srgbClr val="000000"/>
                </a:solidFill>
                <a:uFillTx/>
                <a:latin typeface="Californian FB" pitchFamily="18"/>
              </a:rPr>
              <a:t>de </a:t>
            </a:r>
            <a:r>
              <a:rPr lang="es-ES" sz="3200" b="0" i="0" u="none" strike="noStrike" kern="1200" cap="none" spc="0" baseline="0" smtClean="0">
                <a:solidFill>
                  <a:srgbClr val="000000"/>
                </a:solidFill>
                <a:uFillTx/>
                <a:latin typeface="Californian FB" pitchFamily="18"/>
              </a:rPr>
              <a:t>noviembre </a:t>
            </a:r>
            <a:r>
              <a:rPr lang="es-ES" sz="3200" b="0" i="0" u="none" strike="noStrike" kern="1200" cap="none" spc="0" baseline="0">
                <a:solidFill>
                  <a:srgbClr val="000000"/>
                </a:solidFill>
                <a:uFillTx/>
                <a:latin typeface="Californian FB" pitchFamily="18"/>
              </a:rPr>
              <a:t>de </a:t>
            </a:r>
            <a:r>
              <a:rPr lang="es-ES" sz="3200" b="0" i="0" u="none" strike="noStrike" kern="1200" cap="none" spc="0" baseline="0" smtClean="0">
                <a:solidFill>
                  <a:srgbClr val="000000"/>
                </a:solidFill>
                <a:uFillTx/>
                <a:latin typeface="Californian FB" pitchFamily="18"/>
              </a:rPr>
              <a:t>2025</a:t>
            </a:r>
            <a:endParaRPr lang="es-ES" sz="3200" b="0" i="0" u="none" strike="noStrike" kern="1200" cap="none" spc="0" baseline="0" dirty="0">
              <a:solidFill>
                <a:srgbClr val="000000"/>
              </a:solidFill>
              <a:uFillTx/>
              <a:latin typeface="Californian FB" pitchFamily="18"/>
            </a:endParaRPr>
          </a:p>
        </p:txBody>
      </p:sp>
      <p:sp>
        <p:nvSpPr>
          <p:cNvPr id="3" name="11 CuadroTexto"/>
          <p:cNvSpPr txBox="1"/>
          <p:nvPr/>
        </p:nvSpPr>
        <p:spPr>
          <a:xfrm>
            <a:off x="7104110" y="6381332"/>
            <a:ext cx="4968547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Californian FB" pitchFamily="18"/>
              </a:rPr>
              <a:t>Departamento de XXXXXXX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12</Words>
  <Application>Microsoft Office PowerPoint</Application>
  <PresentationFormat>Panorámica</PresentationFormat>
  <Paragraphs>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Californian FB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Kermy</dc:creator>
  <cp:lastModifiedBy>Chema</cp:lastModifiedBy>
  <cp:revision>9</cp:revision>
  <dcterms:created xsi:type="dcterms:W3CDTF">2022-12-20T18:14:47Z</dcterms:created>
  <dcterms:modified xsi:type="dcterms:W3CDTF">2025-11-05T15:53:39Z</dcterms:modified>
</cp:coreProperties>
</file>