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00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1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1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6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25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389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4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3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18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19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24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E6667-0EDD-499B-9389-5D6E1582750B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179C-2A39-46D1-A441-51C4823A21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49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CuadroTexto"/>
          <p:cNvSpPr txBox="1"/>
          <p:nvPr/>
        </p:nvSpPr>
        <p:spPr>
          <a:xfrm>
            <a:off x="2495600" y="3284984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Californian FB" panose="0207040306080B030204" pitchFamily="18" charset="0"/>
              </a:rPr>
              <a:t>TÍTULO DE LA PRESENTACIÓN</a:t>
            </a:r>
          </a:p>
          <a:p>
            <a:pPr algn="ctr"/>
            <a:r>
              <a:rPr lang="es-ES" sz="3200" dirty="0" smtClean="0">
                <a:latin typeface="Californian FB" panose="0207040306080B030204" pitchFamily="18" charset="0"/>
              </a:rPr>
              <a:t>12 de diciembre de 2022</a:t>
            </a:r>
            <a:endParaRPr lang="es-ES" sz="3200" dirty="0">
              <a:latin typeface="Californian FB" panose="0207040306080B030204" pitchFamily="18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7104112" y="638132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>
                <a:latin typeface="Californian FB" panose="0207040306080B030204" pitchFamily="18" charset="0"/>
              </a:rPr>
              <a:t>Departamento de </a:t>
            </a:r>
            <a:r>
              <a:rPr lang="es-ES" dirty="0" smtClean="0">
                <a:latin typeface="Californian FB" panose="0207040306080B030204" pitchFamily="18" charset="0"/>
              </a:rPr>
              <a:t>XXXXXXX</a:t>
            </a:r>
            <a:endParaRPr lang="es-ES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879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Californian FB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Kermy</dc:creator>
  <cp:lastModifiedBy>Chema</cp:lastModifiedBy>
  <cp:revision>8</cp:revision>
  <dcterms:created xsi:type="dcterms:W3CDTF">2022-12-20T18:14:47Z</dcterms:created>
  <dcterms:modified xsi:type="dcterms:W3CDTF">2023-11-13T12:59:13Z</dcterms:modified>
</cp:coreProperties>
</file>